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77" r:id="rId4"/>
    <p:sldId id="261" r:id="rId5"/>
    <p:sldId id="259" r:id="rId6"/>
    <p:sldId id="257" r:id="rId7"/>
    <p:sldId id="282" r:id="rId8"/>
    <p:sldId id="272" r:id="rId9"/>
    <p:sldId id="280" r:id="rId10"/>
    <p:sldId id="281" r:id="rId11"/>
    <p:sldId id="267" r:id="rId12"/>
    <p:sldId id="283" r:id="rId13"/>
    <p:sldId id="287" r:id="rId14"/>
    <p:sldId id="285" r:id="rId15"/>
    <p:sldId id="288" r:id="rId16"/>
    <p:sldId id="289" r:id="rId17"/>
    <p:sldId id="290" r:id="rId18"/>
    <p:sldId id="262" r:id="rId19"/>
    <p:sldId id="273" r:id="rId20"/>
    <p:sldId id="258" r:id="rId21"/>
    <p:sldId id="265" r:id="rId22"/>
    <p:sldId id="266" r:id="rId23"/>
    <p:sldId id="270" r:id="rId24"/>
    <p:sldId id="294" r:id="rId25"/>
    <p:sldId id="291" r:id="rId26"/>
    <p:sldId id="292" r:id="rId27"/>
    <p:sldId id="293" r:id="rId28"/>
    <p:sldId id="269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593"/>
  </p:normalViewPr>
  <p:slideViewPr>
    <p:cSldViewPr snapToGrid="0" snapToObjects="1" showGuides="1">
      <p:cViewPr varScale="1">
        <p:scale>
          <a:sx n="92" d="100"/>
          <a:sy n="92" d="100"/>
        </p:scale>
        <p:origin x="108" y="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effectLst/>
              </a:rPr>
              <a:t>CHART TITLE</a:t>
            </a:r>
            <a:endParaRPr lang="en-US" sz="12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A-DB41-A9AF-C966299CDF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A-DB41-A9AF-C966299CDF2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A-DB41-A9AF-C966299CDF2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A-DB41-A9AF-C966299CDF2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6-AD43-99A7-D6B37AB14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1BD35-1869-45BA-A1DE-704C0E1B67B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0999-FB42-49C4-868A-00F3D5AF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D85A-0A32-294E-9B1F-2CFA5CCEFCB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5883-1186-F94B-9DF9-34DCF92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0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5883-1186-F94B-9DF9-34DCF9248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5883-1186-F94B-9DF9-34DCF92485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5883-1186-F94B-9DF9-34DCF9248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45883-1186-F94B-9DF9-34DCF92485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300" b="1" i="0" spc="2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09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/ Gre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F2BBA-5402-F044-A0C3-3C58193CE98E}"/>
              </a:ext>
            </a:extLst>
          </p:cNvPr>
          <p:cNvSpPr/>
          <p:nvPr userDrawn="1"/>
        </p:nvSpPr>
        <p:spPr>
          <a:xfrm>
            <a:off x="0" y="0"/>
            <a:ext cx="3121051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244BC5-A621-EE41-A9E0-DA7CDC77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6656"/>
            <a:ext cx="4799012" cy="2770187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54EA15-E7B7-7743-9690-CF7B047E00EF}"/>
              </a:ext>
            </a:extLst>
          </p:cNvPr>
          <p:cNvCxnSpPr>
            <a:cxnSpLocks/>
          </p:cNvCxnSpPr>
          <p:nvPr userDrawn="1"/>
        </p:nvCxnSpPr>
        <p:spPr>
          <a:xfrm>
            <a:off x="5285777" y="1186656"/>
            <a:ext cx="714556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4A80C07-7745-274A-AF3A-0A09D8B9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5778" y="1436313"/>
            <a:ext cx="3517826" cy="13295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8846C2-E724-504D-B6AB-358F1B44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5778" y="2658186"/>
            <a:ext cx="351782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4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olid Color / Grey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F2BBA-5402-F044-A0C3-3C58193CE98E}"/>
              </a:ext>
            </a:extLst>
          </p:cNvPr>
          <p:cNvSpPr/>
          <p:nvPr userDrawn="1"/>
        </p:nvSpPr>
        <p:spPr>
          <a:xfrm>
            <a:off x="0" y="0"/>
            <a:ext cx="3121051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244BC5-A621-EE41-A9E0-DA7CDC77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6656"/>
            <a:ext cx="4799012" cy="2770187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54EA15-E7B7-7743-9690-CF7B047E00EF}"/>
              </a:ext>
            </a:extLst>
          </p:cNvPr>
          <p:cNvCxnSpPr>
            <a:cxnSpLocks/>
          </p:cNvCxnSpPr>
          <p:nvPr userDrawn="1"/>
        </p:nvCxnSpPr>
        <p:spPr>
          <a:xfrm>
            <a:off x="5285777" y="1186656"/>
            <a:ext cx="714556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4A80C07-7745-274A-AF3A-0A09D8B9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5778" y="1436313"/>
            <a:ext cx="3517826" cy="13295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8846C2-E724-504D-B6AB-358F1B44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5778" y="2658186"/>
            <a:ext cx="351782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1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opy; Lowe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0DB3CD-D59C-144E-AC72-F5C178D25008}"/>
              </a:ext>
            </a:extLst>
          </p:cNvPr>
          <p:cNvSpPr/>
          <p:nvPr userDrawn="1"/>
        </p:nvSpPr>
        <p:spPr>
          <a:xfrm rot="5400000" flipH="1">
            <a:off x="3740511" y="-3740511"/>
            <a:ext cx="1662977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4ED150-5DA1-854D-A5A6-161CC1060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72" y="229019"/>
            <a:ext cx="3522996" cy="1329595"/>
          </a:xfrm>
        </p:spPr>
        <p:txBody>
          <a:bodyPr lIns="0" tIns="0" rIns="0" bIns="0" anchor="ctr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CCC358-980B-2F4F-8159-6CBE9087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723767"/>
            <a:ext cx="3522996" cy="215444"/>
          </a:xfr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/Left S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BC4B22-A599-264B-9B6E-568ED1F0EE1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142" y="407370"/>
            <a:ext cx="8329716" cy="432875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3B9A447-7D07-1344-9C7D-AEA13A7AF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168" y="0"/>
            <a:ext cx="3121024" cy="51435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6556F2-CA4B-9B43-8D52-2770BCCF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63" y="2430717"/>
            <a:ext cx="2590034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E169D9-8D78-5E40-A5E0-2B3A7CD9B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663" y="-87114"/>
            <a:ext cx="2590034" cy="221599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6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rete Background/Left S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BC4B22-A599-264B-9B6E-568ED1F0EE1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142" y="407370"/>
            <a:ext cx="8329716" cy="432875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3B9A447-7D07-1344-9C7D-AEA13A7AF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168" y="0"/>
            <a:ext cx="3121024" cy="51435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6556F2-CA4B-9B43-8D52-2770BCCF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63" y="2430717"/>
            <a:ext cx="2590034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E169D9-8D78-5E40-A5E0-2B3A7CD9B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663" y="-87114"/>
            <a:ext cx="2590034" cy="221599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61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Right S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BC4B22-A599-264B-9B6E-568ED1F0EE1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142" y="407370"/>
            <a:ext cx="8329716" cy="432875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0AD444B6-A549-1448-A65E-AFC8151BBD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7539" y="0"/>
            <a:ext cx="3121024" cy="51435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52320D-84FB-D947-B770-47D460C5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034" y="2430717"/>
            <a:ext cx="2590034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9BA2C0-9F31-8A4E-B5C4-57FEB5CA6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034" y="-87114"/>
            <a:ext cx="2590034" cy="221599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28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rete/Right S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BC4B22-A599-264B-9B6E-568ED1F0EE1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142" y="407370"/>
            <a:ext cx="8329716" cy="432875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0AD444B6-A549-1448-A65E-AFC8151BBD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7539" y="0"/>
            <a:ext cx="3121024" cy="51435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52320D-84FB-D947-B770-47D460C5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034" y="2430717"/>
            <a:ext cx="2590034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9BA2C0-9F31-8A4E-B5C4-57FEB5CA6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034" y="-87114"/>
            <a:ext cx="2590034" cy="221599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98CA2-4203-D64C-B4ED-435782408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069" y="1"/>
            <a:ext cx="9204070" cy="106700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A938E2A-C274-3E42-8AD5-DC1329B7E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8" y="610018"/>
            <a:ext cx="9139938" cy="357779"/>
          </a:xfrm>
        </p:spPr>
        <p:txBody>
          <a:bodyPr lIns="0" tIns="0" rIns="0" bIns="0" anchor="t" anchorCtr="0">
            <a:normAutofit/>
          </a:bodyPr>
          <a:lstStyle>
            <a:lvl1pPr algn="l">
              <a:defRPr sz="2300" b="1" spc="200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518CE8-3617-1941-BA1F-2418DE151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48" y="164293"/>
            <a:ext cx="9144000" cy="44572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405F224-E53D-BC46-AB1A-E92F8222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8" y="1369219"/>
            <a:ext cx="7886700" cy="12824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73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793" y="1574554"/>
            <a:ext cx="6233939" cy="1994392"/>
          </a:xfrm>
        </p:spPr>
        <p:txBody>
          <a:bodyPr wrap="square" lIns="0" tIns="0" rIns="0" bIns="0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51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rete Texture Only"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0350-10AE-1641-90AD-979B404C793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2274-70ED-2A4D-8EF0-104254B5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F1BB2-F561-D54D-88BE-32B1EBE35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064"/>
            <a:ext cx="9143998" cy="5147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" y="2571750"/>
            <a:ext cx="1618488" cy="13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CFC0B-D85A-DA45-8115-CBF6C7902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069" y="1"/>
            <a:ext cx="9204070" cy="1067004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963539A8-D247-B940-9162-13ABB36F912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116266" y="1435100"/>
            <a:ext cx="4851400" cy="3124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AE703C-7DB0-5B4D-BA7B-3DA737F87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8" y="610018"/>
            <a:ext cx="9139938" cy="357779"/>
          </a:xfrm>
        </p:spPr>
        <p:txBody>
          <a:bodyPr lIns="0" tIns="0" rIns="0" bIns="0" anchor="t" anchorCtr="0">
            <a:normAutofit/>
          </a:bodyPr>
          <a:lstStyle>
            <a:lvl1pPr algn="l">
              <a:defRPr sz="2300" b="1" spc="200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E2A33CC-92C9-584C-9C5A-0AC9905F26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48" y="164293"/>
            <a:ext cx="9144000" cy="44572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3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BDA54E3F-8E91-E448-BC19-9FD39F4E882F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1648" y="1413522"/>
            <a:ext cx="3763962" cy="32781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F6F742CD-9C0E-F24D-A08F-8C1A491E4AB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038390" y="1413522"/>
            <a:ext cx="3763962" cy="3278188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4D92B-F081-954F-9D23-0C0A810CF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069" y="1"/>
            <a:ext cx="9204070" cy="10670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7D6A4C-FA22-F649-9BD4-6F82A9862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8" y="610018"/>
            <a:ext cx="9139938" cy="357779"/>
          </a:xfrm>
        </p:spPr>
        <p:txBody>
          <a:bodyPr lIns="0" tIns="0" rIns="0" bIns="0" anchor="t" anchorCtr="0">
            <a:normAutofit/>
          </a:bodyPr>
          <a:lstStyle>
            <a:lvl1pPr algn="l">
              <a:defRPr sz="2300" b="1" spc="200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5C3E0D29-ED15-ED4A-90C8-3C9EB4BF6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48" y="164293"/>
            <a:ext cx="9144000" cy="44572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26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43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5F2E2F-86C9-5E4B-A0CE-7103236B3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719" y="2478145"/>
            <a:ext cx="6689914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7BA705-C7F7-A841-8A39-ADB1840AC521}"/>
              </a:ext>
            </a:extLst>
          </p:cNvPr>
          <p:cNvGrpSpPr/>
          <p:nvPr userDrawn="1"/>
        </p:nvGrpSpPr>
        <p:grpSpPr>
          <a:xfrm>
            <a:off x="1244719" y="1047908"/>
            <a:ext cx="6689913" cy="2000548"/>
            <a:chOff x="1244719" y="679198"/>
            <a:chExt cx="6689913" cy="20005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41970B-2BC0-BD4C-A3CB-875E4C796DBE}"/>
                </a:ext>
              </a:extLst>
            </p:cNvPr>
            <p:cNvSpPr txBox="1"/>
            <p:nvPr userDrawn="1"/>
          </p:nvSpPr>
          <p:spPr>
            <a:xfrm>
              <a:off x="2673145" y="679198"/>
              <a:ext cx="3797710" cy="20005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0" dirty="0">
                  <a:solidFill>
                    <a:schemeClr val="accent1"/>
                  </a:solidFill>
                  <a:latin typeface="+mj-lt"/>
                </a:rPr>
                <a:t>“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EE54B4-1A26-F94A-8C47-23829D32E2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12035" y="1474250"/>
              <a:ext cx="2722597" cy="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0F75A3-FF82-054C-8476-27FB55CE12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4719" y="1474250"/>
              <a:ext cx="2722597" cy="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B97AEDA-9C77-0D48-91C5-40B99E335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4600" y="4294027"/>
            <a:ext cx="2295525" cy="1846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– 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2222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98CA2-4203-D64C-B4ED-435782408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0069" y="1"/>
            <a:ext cx="9204070" cy="123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0" y="65178"/>
            <a:ext cx="1271804" cy="1063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DA737-1F98-EC45-A876-DCE321BCE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65000"/>
          </a:blip>
          <a:srcRect t="23573"/>
          <a:stretch/>
        </p:blipFill>
        <p:spPr>
          <a:xfrm>
            <a:off x="-5970" y="1234276"/>
            <a:ext cx="9144000" cy="3935425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5F1DC7E4-BCB5-F44B-BAF8-BA0632A620A8}"/>
              </a:ext>
            </a:extLst>
          </p:cNvPr>
          <p:cNvSpPr/>
          <p:nvPr userDrawn="1"/>
        </p:nvSpPr>
        <p:spPr>
          <a:xfrm>
            <a:off x="1060057" y="809201"/>
            <a:ext cx="3536220" cy="793021"/>
          </a:xfrm>
          <a:prstGeom prst="parallelogram">
            <a:avLst>
              <a:gd name="adj" fmla="val 299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F71CD4-953F-FF4B-BBAD-542089CF3794}"/>
              </a:ext>
            </a:extLst>
          </p:cNvPr>
          <p:cNvSpPr txBox="1">
            <a:spLocks/>
          </p:cNvSpPr>
          <p:nvPr userDrawn="1"/>
        </p:nvSpPr>
        <p:spPr>
          <a:xfrm>
            <a:off x="1181438" y="914400"/>
            <a:ext cx="3277274" cy="6878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CONTACT OUR TEAM</a:t>
            </a:r>
          </a:p>
        </p:txBody>
      </p:sp>
    </p:spTree>
    <p:extLst>
      <p:ext uri="{BB962C8B-B14F-4D97-AF65-F5344CB8AC3E}">
        <p14:creationId xmlns:p14="http://schemas.microsoft.com/office/powerpoint/2010/main" val="45523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em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993D4-7417-044F-BBF7-3D9F6E66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02" y="1065"/>
            <a:ext cx="9133766" cy="5141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84" y="3310467"/>
            <a:ext cx="1691640" cy="14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993D4-7417-044F-BBF7-3D9F6E66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02" y="1"/>
            <a:ext cx="9133766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84" y="3310467"/>
            <a:ext cx="1691640" cy="14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647" y="749775"/>
            <a:ext cx="3743117" cy="1329595"/>
          </a:xfrm>
        </p:spPr>
        <p:txBody>
          <a:bodyPr wrap="square" lIns="0" tIns="0" rIns="0" bIns="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F3003-0904-5043-8A94-6361762E0819}"/>
              </a:ext>
            </a:extLst>
          </p:cNvPr>
          <p:cNvSpPr/>
          <p:nvPr userDrawn="1"/>
        </p:nvSpPr>
        <p:spPr>
          <a:xfrm>
            <a:off x="4415590" y="0"/>
            <a:ext cx="228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CDC2AE9-6B0B-3745-BB54-A7279A4217A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644190" y="0"/>
            <a:ext cx="4499809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lf Concr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647" y="749775"/>
            <a:ext cx="3743117" cy="1329595"/>
          </a:xfrm>
        </p:spPr>
        <p:txBody>
          <a:bodyPr wrap="square" lIns="0" tIns="0" rIns="0" bIns="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F3003-0904-5043-8A94-6361762E0819}"/>
              </a:ext>
            </a:extLst>
          </p:cNvPr>
          <p:cNvSpPr/>
          <p:nvPr userDrawn="1"/>
        </p:nvSpPr>
        <p:spPr>
          <a:xfrm>
            <a:off x="4415590" y="0"/>
            <a:ext cx="228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CDC2AE9-6B0B-3745-BB54-A7279A4217A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644190" y="0"/>
            <a:ext cx="4499809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70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66850-87CF-A24B-94F1-675B52104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7" y="749775"/>
            <a:ext cx="3743117" cy="1329595"/>
          </a:xfrm>
        </p:spPr>
        <p:txBody>
          <a:bodyPr wrap="square" lIns="0" tIns="0" rIns="0" bIns="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13337A-A085-EC49-A568-02559EA8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DEEFA09-EDFD-304F-B28D-5682390FC959}"/>
              </a:ext>
            </a:extLst>
          </p:cNvPr>
          <p:cNvSpPr/>
          <p:nvPr userDrawn="1"/>
        </p:nvSpPr>
        <p:spPr>
          <a:xfrm flipH="1">
            <a:off x="7417612" y="0"/>
            <a:ext cx="1955837" cy="5143500"/>
          </a:xfrm>
          <a:prstGeom prst="parallelogram">
            <a:avLst>
              <a:gd name="adj" fmla="val 78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573C85-C430-B140-8899-53181FA4B9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8896" y="0"/>
            <a:ext cx="4408928" cy="5143500"/>
          </a:xfrm>
          <a:custGeom>
            <a:avLst/>
            <a:gdLst>
              <a:gd name="connsiteX0" fmla="*/ 0 w 4408928"/>
              <a:gd name="connsiteY0" fmla="*/ 0 h 5143500"/>
              <a:gd name="connsiteX1" fmla="*/ 2875024 w 4408928"/>
              <a:gd name="connsiteY1" fmla="*/ 0 h 5143500"/>
              <a:gd name="connsiteX2" fmla="*/ 4408928 w 4408928"/>
              <a:gd name="connsiteY2" fmla="*/ 5143500 h 5143500"/>
              <a:gd name="connsiteX3" fmla="*/ 1533904 w 44089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928" h="5143500">
                <a:moveTo>
                  <a:pt x="0" y="0"/>
                </a:moveTo>
                <a:lnTo>
                  <a:pt x="2875024" y="0"/>
                </a:lnTo>
                <a:lnTo>
                  <a:pt x="4408928" y="5143500"/>
                </a:lnTo>
                <a:lnTo>
                  <a:pt x="1533904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9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Angle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66850-87CF-A24B-94F1-675B52104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7" y="749775"/>
            <a:ext cx="3743117" cy="1329595"/>
          </a:xfrm>
        </p:spPr>
        <p:txBody>
          <a:bodyPr wrap="square" lIns="0" tIns="0" rIns="0" bIns="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13337A-A085-EC49-A568-02559EA8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DEEFA09-EDFD-304F-B28D-5682390FC959}"/>
              </a:ext>
            </a:extLst>
          </p:cNvPr>
          <p:cNvSpPr/>
          <p:nvPr userDrawn="1"/>
        </p:nvSpPr>
        <p:spPr>
          <a:xfrm flipH="1">
            <a:off x="7417612" y="0"/>
            <a:ext cx="1955837" cy="5143500"/>
          </a:xfrm>
          <a:prstGeom prst="parallelogram">
            <a:avLst>
              <a:gd name="adj" fmla="val 78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573C85-C430-B140-8899-53181FA4B9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8896" y="0"/>
            <a:ext cx="4408928" cy="5143500"/>
          </a:xfrm>
          <a:custGeom>
            <a:avLst/>
            <a:gdLst>
              <a:gd name="connsiteX0" fmla="*/ 0 w 4408928"/>
              <a:gd name="connsiteY0" fmla="*/ 0 h 5143500"/>
              <a:gd name="connsiteX1" fmla="*/ 2875024 w 4408928"/>
              <a:gd name="connsiteY1" fmla="*/ 0 h 5143500"/>
              <a:gd name="connsiteX2" fmla="*/ 4408928 w 4408928"/>
              <a:gd name="connsiteY2" fmla="*/ 5143500 h 5143500"/>
              <a:gd name="connsiteX3" fmla="*/ 1533904 w 44089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928" h="5143500">
                <a:moveTo>
                  <a:pt x="0" y="0"/>
                </a:moveTo>
                <a:lnTo>
                  <a:pt x="2875024" y="0"/>
                </a:lnTo>
                <a:lnTo>
                  <a:pt x="4408928" y="5143500"/>
                </a:lnTo>
                <a:lnTo>
                  <a:pt x="1533904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rete Angle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66850-87CF-A24B-94F1-675B52104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47" y="749775"/>
            <a:ext cx="3743117" cy="1329595"/>
          </a:xfrm>
        </p:spPr>
        <p:txBody>
          <a:bodyPr wrap="square" lIns="0" tIns="0" rIns="0" bIns="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13337A-A085-EC49-A568-02559EA8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DEEFA09-EDFD-304F-B28D-5682390FC959}"/>
              </a:ext>
            </a:extLst>
          </p:cNvPr>
          <p:cNvSpPr/>
          <p:nvPr userDrawn="1"/>
        </p:nvSpPr>
        <p:spPr>
          <a:xfrm flipH="1">
            <a:off x="7417612" y="0"/>
            <a:ext cx="1955837" cy="5143500"/>
          </a:xfrm>
          <a:prstGeom prst="parallelogram">
            <a:avLst>
              <a:gd name="adj" fmla="val 78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573C85-C430-B140-8899-53181FA4B9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8896" y="0"/>
            <a:ext cx="4408928" cy="5143500"/>
          </a:xfrm>
          <a:custGeom>
            <a:avLst/>
            <a:gdLst>
              <a:gd name="connsiteX0" fmla="*/ 0 w 4408928"/>
              <a:gd name="connsiteY0" fmla="*/ 0 h 5143500"/>
              <a:gd name="connsiteX1" fmla="*/ 2875024 w 4408928"/>
              <a:gd name="connsiteY1" fmla="*/ 0 h 5143500"/>
              <a:gd name="connsiteX2" fmla="*/ 4408928 w 4408928"/>
              <a:gd name="connsiteY2" fmla="*/ 5143500 h 5143500"/>
              <a:gd name="connsiteX3" fmla="*/ 1533904 w 44089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928" h="5143500">
                <a:moveTo>
                  <a:pt x="0" y="0"/>
                </a:moveTo>
                <a:lnTo>
                  <a:pt x="2875024" y="0"/>
                </a:lnTo>
                <a:lnTo>
                  <a:pt x="4408928" y="5143500"/>
                </a:lnTo>
                <a:lnTo>
                  <a:pt x="1533904" y="51435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0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12824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0350-10AE-1641-90AD-979B404C793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2274-70ED-2A4D-8EF0-104254B5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91" r:id="rId3"/>
    <p:sldLayoutId id="2147483692" r:id="rId4"/>
    <p:sldLayoutId id="2147483663" r:id="rId5"/>
    <p:sldLayoutId id="2147483683" r:id="rId6"/>
    <p:sldLayoutId id="2147483677" r:id="rId7"/>
    <p:sldLayoutId id="2147483679" r:id="rId8"/>
    <p:sldLayoutId id="2147483680" r:id="rId9"/>
    <p:sldLayoutId id="2147483674" r:id="rId10"/>
    <p:sldLayoutId id="2147483684" r:id="rId11"/>
    <p:sldLayoutId id="2147483668" r:id="rId12"/>
    <p:sldLayoutId id="2147483685" r:id="rId13"/>
    <p:sldLayoutId id="2147483686" r:id="rId14"/>
    <p:sldLayoutId id="2147483688" r:id="rId15"/>
    <p:sldLayoutId id="2147483687" r:id="rId16"/>
    <p:sldLayoutId id="2147483665" r:id="rId17"/>
    <p:sldLayoutId id="2147483666" r:id="rId18"/>
    <p:sldLayoutId id="2147483667" r:id="rId19"/>
    <p:sldLayoutId id="2147483672" r:id="rId20"/>
    <p:sldLayoutId id="2147483673" r:id="rId21"/>
    <p:sldLayoutId id="2147483664" r:id="rId22"/>
    <p:sldLayoutId id="2147483676" r:id="rId23"/>
    <p:sldLayoutId id="2147483689" r:id="rId24"/>
    <p:sldLayoutId id="2147483675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E32106-74CC-A147-9856-28210AB8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145297" cy="514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993D4-7417-044F-BBF7-3D9F6E66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2" y="1"/>
            <a:ext cx="9133766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6470616-D102-204D-95C9-7E22DCC53577}"/>
              </a:ext>
            </a:extLst>
          </p:cNvPr>
          <p:cNvSpPr txBox="1">
            <a:spLocks/>
          </p:cNvSpPr>
          <p:nvPr/>
        </p:nvSpPr>
        <p:spPr>
          <a:xfrm>
            <a:off x="3752966" y="1386875"/>
            <a:ext cx="4810656" cy="8863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LOREM IPSUM DOLOR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58CC2D4-281B-E24E-ACA9-1CDCFFF0D899}"/>
              </a:ext>
            </a:extLst>
          </p:cNvPr>
          <p:cNvSpPr txBox="1">
            <a:spLocks/>
          </p:cNvSpPr>
          <p:nvPr/>
        </p:nvSpPr>
        <p:spPr>
          <a:xfrm>
            <a:off x="3752965" y="2317722"/>
            <a:ext cx="459910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LOREM IPSUM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84" y="3310467"/>
            <a:ext cx="1691640" cy="14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123A71A-649D-2D43-AE20-D75DA10A6A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707" b="670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8C5B76-7014-0247-AC9F-9CB72A9B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6C7A9-5191-174B-A024-546C64CF9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5778" y="2550464"/>
            <a:ext cx="3517826" cy="129266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564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0" descr="A picture containing person, man, ground, indoor&#10;&#10;Description automatically generated">
            <a:extLst>
              <a:ext uri="{FF2B5EF4-FFF2-40B4-BE49-F238E27FC236}">
                <a16:creationId xmlns:a16="http://schemas.microsoft.com/office/drawing/2014/main" id="{07D515A2-54ED-1641-9689-B6847C42391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/>
          <a:srcRect t="11092" b="11092"/>
          <a:stretch/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A2CB7C-C6B0-5E48-841E-F8D65D38DEF9}"/>
              </a:ext>
            </a:extLst>
          </p:cNvPr>
          <p:cNvSpPr/>
          <p:nvPr/>
        </p:nvSpPr>
        <p:spPr>
          <a:xfrm>
            <a:off x="347272" y="2068772"/>
            <a:ext cx="1749812" cy="174981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28783D-2995-054D-941D-DE2D8EE571A6}"/>
              </a:ext>
            </a:extLst>
          </p:cNvPr>
          <p:cNvSpPr/>
          <p:nvPr/>
        </p:nvSpPr>
        <p:spPr>
          <a:xfrm>
            <a:off x="7039359" y="2068772"/>
            <a:ext cx="1749812" cy="174981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F965D-E154-3344-A6E6-BDCD39F8F06B}"/>
              </a:ext>
            </a:extLst>
          </p:cNvPr>
          <p:cNvSpPr/>
          <p:nvPr/>
        </p:nvSpPr>
        <p:spPr>
          <a:xfrm>
            <a:off x="4808664" y="2068772"/>
            <a:ext cx="1749812" cy="174981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8FE5C-4F98-3943-AB17-263C44C64645}"/>
              </a:ext>
            </a:extLst>
          </p:cNvPr>
          <p:cNvSpPr/>
          <p:nvPr/>
        </p:nvSpPr>
        <p:spPr>
          <a:xfrm>
            <a:off x="2577968" y="2068772"/>
            <a:ext cx="1749812" cy="174981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994BC-629C-C34C-B2EA-4592C6D72AF8}"/>
              </a:ext>
            </a:extLst>
          </p:cNvPr>
          <p:cNvSpPr txBox="1"/>
          <p:nvPr/>
        </p:nvSpPr>
        <p:spPr>
          <a:xfrm>
            <a:off x="347272" y="3982584"/>
            <a:ext cx="1749812" cy="249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1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124E649-0668-6048-BAF1-07C3C75B96A4}"/>
              </a:ext>
            </a:extLst>
          </p:cNvPr>
          <p:cNvSpPr txBox="1">
            <a:spLocks/>
          </p:cNvSpPr>
          <p:nvPr/>
        </p:nvSpPr>
        <p:spPr>
          <a:xfrm>
            <a:off x="347272" y="4231442"/>
            <a:ext cx="1749812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58C37-F793-2C41-8B66-9F90960E14A4}"/>
              </a:ext>
            </a:extLst>
          </p:cNvPr>
          <p:cNvSpPr txBox="1"/>
          <p:nvPr/>
        </p:nvSpPr>
        <p:spPr>
          <a:xfrm>
            <a:off x="2577968" y="3982584"/>
            <a:ext cx="1749812" cy="249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2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AAF2FDA-8711-A34A-AB16-EB7AB9066900}"/>
              </a:ext>
            </a:extLst>
          </p:cNvPr>
          <p:cNvSpPr txBox="1">
            <a:spLocks/>
          </p:cNvSpPr>
          <p:nvPr/>
        </p:nvSpPr>
        <p:spPr>
          <a:xfrm>
            <a:off x="2577968" y="4231442"/>
            <a:ext cx="1749812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F63A3-79B4-DE4A-95D6-E36009550C92}"/>
              </a:ext>
            </a:extLst>
          </p:cNvPr>
          <p:cNvSpPr txBox="1"/>
          <p:nvPr/>
        </p:nvSpPr>
        <p:spPr>
          <a:xfrm>
            <a:off x="4808664" y="3982584"/>
            <a:ext cx="1749812" cy="249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3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B57370-48CC-B04C-A55E-B4E54669D3F8}"/>
              </a:ext>
            </a:extLst>
          </p:cNvPr>
          <p:cNvSpPr txBox="1">
            <a:spLocks/>
          </p:cNvSpPr>
          <p:nvPr/>
        </p:nvSpPr>
        <p:spPr>
          <a:xfrm>
            <a:off x="4808664" y="4231442"/>
            <a:ext cx="1749812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66CCB-83CF-2944-B41F-D9D0FC5720A9}"/>
              </a:ext>
            </a:extLst>
          </p:cNvPr>
          <p:cNvSpPr txBox="1"/>
          <p:nvPr/>
        </p:nvSpPr>
        <p:spPr>
          <a:xfrm>
            <a:off x="7046916" y="3982584"/>
            <a:ext cx="1749812" cy="249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4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6A1564D-AE50-7142-B123-4B0AB5A7EBD4}"/>
              </a:ext>
            </a:extLst>
          </p:cNvPr>
          <p:cNvSpPr txBox="1">
            <a:spLocks/>
          </p:cNvSpPr>
          <p:nvPr/>
        </p:nvSpPr>
        <p:spPr>
          <a:xfrm>
            <a:off x="7046916" y="4231442"/>
            <a:ext cx="1749812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E3DFBAFD-BDFD-6641-A2D9-FE0AC4F0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D6F59C-1FA6-3C4E-AC08-96E23F90E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5BAE-5BB0-AC42-90BC-9CAC17C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4054-EB44-BD47-835B-A14B4DDA4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E32106-74CC-A147-9856-28210AB8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145297" cy="514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993D4-7417-044F-BBF7-3D9F6E66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2" y="1065"/>
            <a:ext cx="9133766" cy="514137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6470616-D102-204D-95C9-7E22DCC53577}"/>
              </a:ext>
            </a:extLst>
          </p:cNvPr>
          <p:cNvSpPr txBox="1">
            <a:spLocks/>
          </p:cNvSpPr>
          <p:nvPr/>
        </p:nvSpPr>
        <p:spPr>
          <a:xfrm>
            <a:off x="4373672" y="943678"/>
            <a:ext cx="4407359" cy="13295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LOREM IPSUM DOLOR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58CC2D4-281B-E24E-ACA9-1CDCFFF0D899}"/>
              </a:ext>
            </a:extLst>
          </p:cNvPr>
          <p:cNvSpPr txBox="1">
            <a:spLocks/>
          </p:cNvSpPr>
          <p:nvPr/>
        </p:nvSpPr>
        <p:spPr>
          <a:xfrm>
            <a:off x="4373671" y="2317722"/>
            <a:ext cx="433057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LOREM IPSUM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84" y="3310467"/>
            <a:ext cx="1691640" cy="14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1472A9-9C62-8341-807E-406867C250C3}"/>
              </a:ext>
            </a:extLst>
          </p:cNvPr>
          <p:cNvSpPr txBox="1"/>
          <p:nvPr/>
        </p:nvSpPr>
        <p:spPr>
          <a:xfrm>
            <a:off x="687822" y="2498235"/>
            <a:ext cx="15941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WATER MITIGATION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94D69-0906-AD40-AC58-0612421A0928}"/>
              </a:ext>
            </a:extLst>
          </p:cNvPr>
          <p:cNvSpPr txBox="1"/>
          <p:nvPr/>
        </p:nvSpPr>
        <p:spPr>
          <a:xfrm>
            <a:off x="2748593" y="2487824"/>
            <a:ext cx="15941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MOLD REMOVAL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05C09-8CC0-AB44-BBBB-043239B9D583}"/>
              </a:ext>
            </a:extLst>
          </p:cNvPr>
          <p:cNvSpPr txBox="1"/>
          <p:nvPr/>
        </p:nvSpPr>
        <p:spPr>
          <a:xfrm>
            <a:off x="4669101" y="2487824"/>
            <a:ext cx="18746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FIRE &amp; SMOKE DAMAGE RESTORATION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75222-7695-9A4D-A2FE-5CADEFCC4876}"/>
              </a:ext>
            </a:extLst>
          </p:cNvPr>
          <p:cNvSpPr txBox="1"/>
          <p:nvPr/>
        </p:nvSpPr>
        <p:spPr>
          <a:xfrm>
            <a:off x="6870135" y="2487824"/>
            <a:ext cx="1594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STORM DAMAGE REPAIR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CDB18-468E-9145-AD17-09319EDCE95E}"/>
              </a:ext>
            </a:extLst>
          </p:cNvPr>
          <p:cNvSpPr txBox="1"/>
          <p:nvPr/>
        </p:nvSpPr>
        <p:spPr>
          <a:xfrm>
            <a:off x="1718207" y="4205654"/>
            <a:ext cx="1594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BIOHAZARD CLEANUP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C5C96-8C67-894D-8744-6C180F9368D0}"/>
              </a:ext>
            </a:extLst>
          </p:cNvPr>
          <p:cNvSpPr txBox="1"/>
          <p:nvPr/>
        </p:nvSpPr>
        <p:spPr>
          <a:xfrm>
            <a:off x="3774934" y="4195243"/>
            <a:ext cx="1594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RECONSTRUCTION &amp; REMODELING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BC075-FB4B-5742-88FB-0E5C81A2BDDE}"/>
              </a:ext>
            </a:extLst>
          </p:cNvPr>
          <p:cNvSpPr txBox="1"/>
          <p:nvPr/>
        </p:nvSpPr>
        <p:spPr>
          <a:xfrm>
            <a:off x="5839752" y="4195243"/>
            <a:ext cx="1594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KITCHEN &amp; BATH REMODELING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87E6D87-A2C6-C84F-86D0-DEF928FE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71BE4F-B6B2-DD4D-9889-85466B4A2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1D1A2A-755F-7047-ADFC-B862A646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6239" y="1581516"/>
            <a:ext cx="817296" cy="817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0D9A42-3B24-F14F-90CD-207858D6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42106" y="1581516"/>
            <a:ext cx="817296" cy="817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84957D-77E5-2E42-A803-FECE6FCA9D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1039" y="1581516"/>
            <a:ext cx="817296" cy="817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013CD5-C607-F34D-A868-1FB4439E3E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56905" y="1581516"/>
            <a:ext cx="817296" cy="8172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3C3603-7A98-784D-ABAC-568CA651C5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09172" y="3283316"/>
            <a:ext cx="817296" cy="8172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78608C-ABDF-D846-89BA-D6309BA3B6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66572" y="3283316"/>
            <a:ext cx="817296" cy="8172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597730-79DC-6F4D-8355-880497DD75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23972" y="3283316"/>
            <a:ext cx="817296" cy="8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3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Placeholder 15">
            <a:extLst>
              <a:ext uri="{FF2B5EF4-FFF2-40B4-BE49-F238E27FC236}">
                <a16:creationId xmlns:a16="http://schemas.microsoft.com/office/drawing/2014/main" id="{09529DB3-4CD3-5441-8C49-841C62A43185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31971804"/>
              </p:ext>
            </p:extLst>
          </p:nvPr>
        </p:nvGraphicFramePr>
        <p:xfrm>
          <a:off x="3244644" y="1937602"/>
          <a:ext cx="55380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604">
                  <a:extLst>
                    <a:ext uri="{9D8B030D-6E8A-4147-A177-3AD203B41FA5}">
                      <a16:colId xmlns:a16="http://schemas.microsoft.com/office/drawing/2014/main" val="2044173138"/>
                    </a:ext>
                  </a:extLst>
                </a:gridCol>
                <a:gridCol w="1107604">
                  <a:extLst>
                    <a:ext uri="{9D8B030D-6E8A-4147-A177-3AD203B41FA5}">
                      <a16:colId xmlns:a16="http://schemas.microsoft.com/office/drawing/2014/main" val="36641892"/>
                    </a:ext>
                  </a:extLst>
                </a:gridCol>
                <a:gridCol w="1107604">
                  <a:extLst>
                    <a:ext uri="{9D8B030D-6E8A-4147-A177-3AD203B41FA5}">
                      <a16:colId xmlns:a16="http://schemas.microsoft.com/office/drawing/2014/main" val="2847023519"/>
                    </a:ext>
                  </a:extLst>
                </a:gridCol>
                <a:gridCol w="1107604">
                  <a:extLst>
                    <a:ext uri="{9D8B030D-6E8A-4147-A177-3AD203B41FA5}">
                      <a16:colId xmlns:a16="http://schemas.microsoft.com/office/drawing/2014/main" val="393354275"/>
                    </a:ext>
                  </a:extLst>
                </a:gridCol>
                <a:gridCol w="1107604">
                  <a:extLst>
                    <a:ext uri="{9D8B030D-6E8A-4147-A177-3AD203B41FA5}">
                      <a16:colId xmlns:a16="http://schemas.microsoft.com/office/drawing/2014/main" val="127918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99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78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0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6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0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9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1506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9E2D836-9E02-B04B-96B5-8349B932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E3E051-2878-0B4C-84E6-A59CBA1F4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able Placeholder 9">
            <a:extLst>
              <a:ext uri="{FF2B5EF4-FFF2-40B4-BE49-F238E27FC236}">
                <a16:creationId xmlns:a16="http://schemas.microsoft.com/office/drawing/2014/main" id="{6E6DB9E2-4003-944D-BCDC-E56B2BD2DEB0}"/>
              </a:ext>
            </a:extLst>
          </p:cNvPr>
          <p:cNvSpPr txBox="1">
            <a:spLocks/>
          </p:cNvSpPr>
          <p:nvPr/>
        </p:nvSpPr>
        <p:spPr>
          <a:xfrm>
            <a:off x="4869402" y="1435100"/>
            <a:ext cx="3913262" cy="3124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2FA34-B3E2-A344-A1E7-676DED2999B8}"/>
              </a:ext>
            </a:extLst>
          </p:cNvPr>
          <p:cNvSpPr txBox="1"/>
          <p:nvPr/>
        </p:nvSpPr>
        <p:spPr>
          <a:xfrm>
            <a:off x="3244644" y="1579275"/>
            <a:ext cx="5538020" cy="249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TABLE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F5945D-C101-0A46-AB27-0A4A6F97A04B}"/>
              </a:ext>
            </a:extLst>
          </p:cNvPr>
          <p:cNvSpPr txBox="1">
            <a:spLocks/>
          </p:cNvSpPr>
          <p:nvPr/>
        </p:nvSpPr>
        <p:spPr>
          <a:xfrm>
            <a:off x="361336" y="1937603"/>
            <a:ext cx="2507226" cy="27984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Ut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ad minim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exercitation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nisi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18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227919F9-5AD5-4F46-A4ED-456EFF3D824E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14519181"/>
              </p:ext>
            </p:extLst>
          </p:nvPr>
        </p:nvGraphicFramePr>
        <p:xfrm>
          <a:off x="341312" y="1353881"/>
          <a:ext cx="4289681" cy="356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4FA66BA-07E2-A945-8C1D-EAD6DEDB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394C05-58CE-BD49-84B2-F5E7E2B95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A5DEC6-A73D-1C4E-96FB-27965B2AAEBF}"/>
              </a:ext>
            </a:extLst>
          </p:cNvPr>
          <p:cNvSpPr txBox="1">
            <a:spLocks/>
          </p:cNvSpPr>
          <p:nvPr/>
        </p:nvSpPr>
        <p:spPr>
          <a:xfrm>
            <a:off x="4572000" y="1996596"/>
            <a:ext cx="3900948" cy="228781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Ut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ad minim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exercitation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nisi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88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A1916-F933-B145-816E-B8A5F4942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719" y="2478145"/>
            <a:ext cx="6689914" cy="1489171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4DFEE-9B01-4149-BE5C-86DABED86E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4600" y="4131794"/>
            <a:ext cx="2295525" cy="184666"/>
          </a:xfrm>
        </p:spPr>
        <p:txBody>
          <a:bodyPr/>
          <a:lstStyle/>
          <a:p>
            <a:r>
              <a:rPr lang="en-US" dirty="0"/>
              <a:t>– FIRST LAST</a:t>
            </a:r>
          </a:p>
        </p:txBody>
      </p:sp>
    </p:spTree>
    <p:extLst>
      <p:ext uri="{BB962C8B-B14F-4D97-AF65-F5344CB8AC3E}">
        <p14:creationId xmlns:p14="http://schemas.microsoft.com/office/powerpoint/2010/main" val="280626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A1017DC-896F-8888-552B-52E0465047D0}"/>
              </a:ext>
            </a:extLst>
          </p:cNvPr>
          <p:cNvGrpSpPr/>
          <p:nvPr/>
        </p:nvGrpSpPr>
        <p:grpSpPr>
          <a:xfrm>
            <a:off x="-162507" y="0"/>
            <a:ext cx="6003469" cy="5143500"/>
            <a:chOff x="-822705" y="0"/>
            <a:chExt cx="6003469" cy="5143500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E36AE61-2A75-C8B7-D73B-77E34813EA8D}"/>
                </a:ext>
              </a:extLst>
            </p:cNvPr>
            <p:cNvSpPr/>
            <p:nvPr/>
          </p:nvSpPr>
          <p:spPr>
            <a:xfrm>
              <a:off x="3536071" y="0"/>
              <a:ext cx="1644693" cy="5143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CCFFCF-468D-F129-673C-2B59F72B2A5D}"/>
                </a:ext>
              </a:extLst>
            </p:cNvPr>
            <p:cNvSpPr/>
            <p:nvPr/>
          </p:nvSpPr>
          <p:spPr>
            <a:xfrm>
              <a:off x="-822705" y="0"/>
              <a:ext cx="4358776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64756A-C071-688F-2FEB-AEEEFD3E8714}"/>
              </a:ext>
            </a:extLst>
          </p:cNvPr>
          <p:cNvSpPr txBox="1">
            <a:spLocks/>
          </p:cNvSpPr>
          <p:nvPr/>
        </p:nvSpPr>
        <p:spPr>
          <a:xfrm>
            <a:off x="511878" y="1760457"/>
            <a:ext cx="3846540" cy="88639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LOCATIONS HEADLINE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3CFBA-2FDC-B7D4-D510-4D1ECA7A87DD}"/>
              </a:ext>
            </a:extLst>
          </p:cNvPr>
          <p:cNvSpPr txBox="1">
            <a:spLocks/>
          </p:cNvSpPr>
          <p:nvPr/>
        </p:nvSpPr>
        <p:spPr>
          <a:xfrm>
            <a:off x="528062" y="2981973"/>
            <a:ext cx="4294791" cy="31854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spc="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SUBHEADLINE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A8D768-E930-9CC5-E3F4-9CB6D0F41125}"/>
              </a:ext>
            </a:extLst>
          </p:cNvPr>
          <p:cNvSpPr txBox="1">
            <a:spLocks/>
          </p:cNvSpPr>
          <p:nvPr/>
        </p:nvSpPr>
        <p:spPr>
          <a:xfrm>
            <a:off x="528062" y="3466234"/>
            <a:ext cx="4934062" cy="10833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System Font Regular"/>
              <a:buChar char="–"/>
            </a:pPr>
            <a:r>
              <a:rPr lang="en-US" sz="1400" dirty="0">
                <a:solidFill>
                  <a:schemeClr val="bg1"/>
                </a:solidFill>
              </a:rPr>
              <a:t>24/7 Emergency Services</a:t>
            </a:r>
          </a:p>
          <a:p>
            <a:pPr>
              <a:buClr>
                <a:schemeClr val="tx1"/>
              </a:buClr>
              <a:buFont typeface="System Font Regular"/>
              <a:buChar char="–"/>
            </a:pPr>
            <a:r>
              <a:rPr lang="en-US" sz="1400" dirty="0">
                <a:solidFill>
                  <a:schemeClr val="bg1"/>
                </a:solidFill>
              </a:rPr>
              <a:t>Quick response throughout the state of Florida</a:t>
            </a:r>
          </a:p>
          <a:p>
            <a:pPr>
              <a:buClr>
                <a:schemeClr val="tx1"/>
              </a:buClr>
              <a:buFont typeface="System Font Regular"/>
              <a:buChar char="–"/>
            </a:pPr>
            <a:r>
              <a:rPr lang="en-US" sz="1400" dirty="0">
                <a:solidFill>
                  <a:schemeClr val="bg1"/>
                </a:solidFill>
              </a:rPr>
              <a:t>Seamless Recovery Process</a:t>
            </a:r>
          </a:p>
          <a:p>
            <a:pPr>
              <a:buClr>
                <a:schemeClr val="tx1"/>
              </a:buClr>
              <a:buFont typeface="System Font Regular"/>
              <a:buChar char="–"/>
            </a:pPr>
            <a:r>
              <a:rPr lang="en-US" sz="1400" dirty="0">
                <a:solidFill>
                  <a:schemeClr val="bg1"/>
                </a:solidFill>
              </a:rPr>
              <a:t>Direct-Bill to Insurance Carrier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8924F-87D5-5D37-B7B6-47F6402AC2E0}"/>
              </a:ext>
            </a:extLst>
          </p:cNvPr>
          <p:cNvCxnSpPr/>
          <p:nvPr/>
        </p:nvCxnSpPr>
        <p:spPr>
          <a:xfrm>
            <a:off x="540408" y="2841772"/>
            <a:ext cx="580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map of florida with blue pins">
            <a:extLst>
              <a:ext uri="{FF2B5EF4-FFF2-40B4-BE49-F238E27FC236}">
                <a16:creationId xmlns:a16="http://schemas.microsoft.com/office/drawing/2014/main" id="{20F8DC74-257C-A9F0-C339-CADB2B04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58" y="593892"/>
            <a:ext cx="4664182" cy="38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87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4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16420-222B-1145-AABE-50B9DA438B6E}"/>
              </a:ext>
            </a:extLst>
          </p:cNvPr>
          <p:cNvSpPr txBox="1"/>
          <p:nvPr/>
        </p:nvSpPr>
        <p:spPr>
          <a:xfrm>
            <a:off x="1060057" y="2048589"/>
            <a:ext cx="3511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0C188-80D2-BF4A-99AD-29CBDBF2AAFA}"/>
              </a:ext>
            </a:extLst>
          </p:cNvPr>
          <p:cNvSpPr txBox="1">
            <a:spLocks/>
          </p:cNvSpPr>
          <p:nvPr/>
        </p:nvSpPr>
        <p:spPr>
          <a:xfrm>
            <a:off x="1060058" y="2520378"/>
            <a:ext cx="275129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Job Title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Phone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email@RRTFL.com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7BB16B-7048-5C49-B7BB-5F2EFFFE565B}"/>
              </a:ext>
            </a:extLst>
          </p:cNvPr>
          <p:cNvCxnSpPr>
            <a:cxnSpLocks/>
          </p:cNvCxnSpPr>
          <p:nvPr/>
        </p:nvCxnSpPr>
        <p:spPr>
          <a:xfrm>
            <a:off x="1060057" y="242474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83E9E2-F95F-BE4C-B9BE-55B2A7EDA494}"/>
              </a:ext>
            </a:extLst>
          </p:cNvPr>
          <p:cNvSpPr txBox="1"/>
          <p:nvPr/>
        </p:nvSpPr>
        <p:spPr>
          <a:xfrm>
            <a:off x="1060057" y="3608469"/>
            <a:ext cx="3269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60BED0-78F1-4D49-9796-060E49F91BE0}"/>
              </a:ext>
            </a:extLst>
          </p:cNvPr>
          <p:cNvSpPr txBox="1">
            <a:spLocks/>
          </p:cNvSpPr>
          <p:nvPr/>
        </p:nvSpPr>
        <p:spPr>
          <a:xfrm>
            <a:off x="1060058" y="4080258"/>
            <a:ext cx="2751291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Job Title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Phone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email@RRTFL.com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4A2119-E7B6-FA47-BFF9-75EE28B99D31}"/>
              </a:ext>
            </a:extLst>
          </p:cNvPr>
          <p:cNvCxnSpPr>
            <a:cxnSpLocks/>
          </p:cNvCxnSpPr>
          <p:nvPr/>
        </p:nvCxnSpPr>
        <p:spPr>
          <a:xfrm>
            <a:off x="1060057" y="398462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840D09-B4C9-974A-A046-0ACD4E50F51A}"/>
              </a:ext>
            </a:extLst>
          </p:cNvPr>
          <p:cNvSpPr txBox="1"/>
          <p:nvPr/>
        </p:nvSpPr>
        <p:spPr>
          <a:xfrm>
            <a:off x="4990078" y="2048589"/>
            <a:ext cx="30938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D9BAC5-C3F9-D742-9708-A07F76698F10}"/>
              </a:ext>
            </a:extLst>
          </p:cNvPr>
          <p:cNvSpPr txBox="1">
            <a:spLocks/>
          </p:cNvSpPr>
          <p:nvPr/>
        </p:nvSpPr>
        <p:spPr>
          <a:xfrm>
            <a:off x="4990079" y="2520378"/>
            <a:ext cx="30938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Job Title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Phone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email@RRTFL.com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FA069-101E-FB44-995D-0250B0C1A23C}"/>
              </a:ext>
            </a:extLst>
          </p:cNvPr>
          <p:cNvSpPr txBox="1"/>
          <p:nvPr/>
        </p:nvSpPr>
        <p:spPr>
          <a:xfrm>
            <a:off x="4990078" y="3608469"/>
            <a:ext cx="31747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DDCCD0-FCA7-D845-8A28-5D0828A14605}"/>
              </a:ext>
            </a:extLst>
          </p:cNvPr>
          <p:cNvSpPr txBox="1">
            <a:spLocks/>
          </p:cNvSpPr>
          <p:nvPr/>
        </p:nvSpPr>
        <p:spPr>
          <a:xfrm>
            <a:off x="4990079" y="4080258"/>
            <a:ext cx="2818735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Job Title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Phone Number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email@RRTFL.com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19331A-E847-684F-BF0F-91BCB564403F}"/>
              </a:ext>
            </a:extLst>
          </p:cNvPr>
          <p:cNvCxnSpPr>
            <a:cxnSpLocks/>
          </p:cNvCxnSpPr>
          <p:nvPr/>
        </p:nvCxnSpPr>
        <p:spPr>
          <a:xfrm>
            <a:off x="4990078" y="398462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7BB16B-7048-5C49-B7BB-5F2EFFFE565B}"/>
              </a:ext>
            </a:extLst>
          </p:cNvPr>
          <p:cNvCxnSpPr>
            <a:cxnSpLocks/>
          </p:cNvCxnSpPr>
          <p:nvPr/>
        </p:nvCxnSpPr>
        <p:spPr>
          <a:xfrm>
            <a:off x="4990079" y="2403065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5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wall&#10;&#10;Description automatically generated">
            <a:extLst>
              <a:ext uri="{FF2B5EF4-FFF2-40B4-BE49-F238E27FC236}">
                <a16:creationId xmlns:a16="http://schemas.microsoft.com/office/drawing/2014/main" id="{6F7173E1-7230-0240-8FD9-6C0072F68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" r="56"/>
          <a:stretch/>
        </p:blipFill>
        <p:spPr>
          <a:xfrm flipV="1">
            <a:off x="0" y="0"/>
            <a:ext cx="913376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83813-8B6F-4742-924C-F61A8D688446}"/>
              </a:ext>
            </a:extLst>
          </p:cNvPr>
          <p:cNvSpPr txBox="1"/>
          <p:nvPr/>
        </p:nvSpPr>
        <p:spPr>
          <a:xfrm>
            <a:off x="855406" y="2762702"/>
            <a:ext cx="598047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587AD-4003-914E-9A72-40054605B1BC}"/>
              </a:ext>
            </a:extLst>
          </p:cNvPr>
          <p:cNvSpPr txBox="1"/>
          <p:nvPr/>
        </p:nvSpPr>
        <p:spPr>
          <a:xfrm>
            <a:off x="855406" y="3686032"/>
            <a:ext cx="36354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spc="150" dirty="0" err="1">
                <a:solidFill>
                  <a:schemeClr val="bg1"/>
                </a:solidFill>
              </a:rPr>
              <a:t>rrtfl.com</a:t>
            </a:r>
            <a:endParaRPr lang="en-US" sz="2800" spc="15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F90936-969D-F44C-A1E8-AF86117EB6E0}"/>
              </a:ext>
            </a:extLst>
          </p:cNvPr>
          <p:cNvCxnSpPr/>
          <p:nvPr/>
        </p:nvCxnSpPr>
        <p:spPr>
          <a:xfrm>
            <a:off x="855406" y="2590440"/>
            <a:ext cx="580546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4" y="865786"/>
            <a:ext cx="1517904" cy="12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F1BB2-F561-D54D-88BE-32B1EBE3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064"/>
            <a:ext cx="9143998" cy="514713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128212EB-8091-F547-A7F4-4D90B681F702}"/>
              </a:ext>
            </a:extLst>
          </p:cNvPr>
          <p:cNvSpPr txBox="1">
            <a:spLocks/>
          </p:cNvSpPr>
          <p:nvPr/>
        </p:nvSpPr>
        <p:spPr>
          <a:xfrm>
            <a:off x="476366" y="932279"/>
            <a:ext cx="4810656" cy="8863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LOREM IPSUM DOLOR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DA30BDB-022C-8E48-A712-9278830D03B2}"/>
              </a:ext>
            </a:extLst>
          </p:cNvPr>
          <p:cNvSpPr txBox="1">
            <a:spLocks/>
          </p:cNvSpPr>
          <p:nvPr/>
        </p:nvSpPr>
        <p:spPr>
          <a:xfrm>
            <a:off x="476365" y="1863126"/>
            <a:ext cx="459910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LOREM IPSUM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" y="2571750"/>
            <a:ext cx="1618488" cy="13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9DA737-1F98-EC45-A876-DCE321BCE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23573"/>
          <a:stretch/>
        </p:blipFill>
        <p:spPr>
          <a:xfrm>
            <a:off x="1" y="1208075"/>
            <a:ext cx="9144000" cy="393542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5F1DC7E4-BCB5-F44B-BAF8-BA0632A620A8}"/>
              </a:ext>
            </a:extLst>
          </p:cNvPr>
          <p:cNvSpPr/>
          <p:nvPr/>
        </p:nvSpPr>
        <p:spPr>
          <a:xfrm>
            <a:off x="1060057" y="809201"/>
            <a:ext cx="3536220" cy="793021"/>
          </a:xfrm>
          <a:prstGeom prst="parallelogram">
            <a:avLst>
              <a:gd name="adj" fmla="val 299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F71CD4-953F-FF4B-BBAD-542089CF3794}"/>
              </a:ext>
            </a:extLst>
          </p:cNvPr>
          <p:cNvSpPr txBox="1">
            <a:spLocks/>
          </p:cNvSpPr>
          <p:nvPr/>
        </p:nvSpPr>
        <p:spPr>
          <a:xfrm>
            <a:off x="1181438" y="914400"/>
            <a:ext cx="3277274" cy="6878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16420-222B-1145-AABE-50B9DA438B6E}"/>
              </a:ext>
            </a:extLst>
          </p:cNvPr>
          <p:cNvSpPr txBox="1"/>
          <p:nvPr/>
        </p:nvSpPr>
        <p:spPr>
          <a:xfrm>
            <a:off x="1060057" y="2048589"/>
            <a:ext cx="35119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ONE 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10C188-80D2-BF4A-99AD-29CBDBF2AAFA}"/>
              </a:ext>
            </a:extLst>
          </p:cNvPr>
          <p:cNvSpPr txBox="1">
            <a:spLocks/>
          </p:cNvSpPr>
          <p:nvPr/>
        </p:nvSpPr>
        <p:spPr>
          <a:xfrm>
            <a:off x="1060058" y="2520378"/>
            <a:ext cx="2751291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et dolore magna.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7BB16B-7048-5C49-B7BB-5F2EFFFE565B}"/>
              </a:ext>
            </a:extLst>
          </p:cNvPr>
          <p:cNvCxnSpPr>
            <a:cxnSpLocks/>
          </p:cNvCxnSpPr>
          <p:nvPr/>
        </p:nvCxnSpPr>
        <p:spPr>
          <a:xfrm>
            <a:off x="1060057" y="242474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83E9E2-F95F-BE4C-B9BE-55B2A7EDA494}"/>
              </a:ext>
            </a:extLst>
          </p:cNvPr>
          <p:cNvSpPr txBox="1"/>
          <p:nvPr/>
        </p:nvSpPr>
        <p:spPr>
          <a:xfrm>
            <a:off x="1060057" y="3608469"/>
            <a:ext cx="3269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THREE HEADER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60BED0-78F1-4D49-9796-060E49F91BE0}"/>
              </a:ext>
            </a:extLst>
          </p:cNvPr>
          <p:cNvSpPr txBox="1">
            <a:spLocks/>
          </p:cNvSpPr>
          <p:nvPr/>
        </p:nvSpPr>
        <p:spPr>
          <a:xfrm>
            <a:off x="1060058" y="4080258"/>
            <a:ext cx="2751291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et dolore magna.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4A2119-E7B6-FA47-BFF9-75EE28B99D31}"/>
              </a:ext>
            </a:extLst>
          </p:cNvPr>
          <p:cNvCxnSpPr>
            <a:cxnSpLocks/>
          </p:cNvCxnSpPr>
          <p:nvPr/>
        </p:nvCxnSpPr>
        <p:spPr>
          <a:xfrm>
            <a:off x="1060057" y="398462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840D09-B4C9-974A-A046-0ACD4E50F51A}"/>
              </a:ext>
            </a:extLst>
          </p:cNvPr>
          <p:cNvSpPr txBox="1"/>
          <p:nvPr/>
        </p:nvSpPr>
        <p:spPr>
          <a:xfrm>
            <a:off x="4990078" y="2048589"/>
            <a:ext cx="30938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TWO HEADER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D9BAC5-C3F9-D742-9708-A07F76698F10}"/>
              </a:ext>
            </a:extLst>
          </p:cNvPr>
          <p:cNvSpPr txBox="1">
            <a:spLocks/>
          </p:cNvSpPr>
          <p:nvPr/>
        </p:nvSpPr>
        <p:spPr>
          <a:xfrm>
            <a:off x="4990079" y="2520378"/>
            <a:ext cx="281873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et dolore magna.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6E93FD-D50B-9C46-8794-CB21C50B55F6}"/>
              </a:ext>
            </a:extLst>
          </p:cNvPr>
          <p:cNvCxnSpPr>
            <a:cxnSpLocks/>
          </p:cNvCxnSpPr>
          <p:nvPr/>
        </p:nvCxnSpPr>
        <p:spPr>
          <a:xfrm>
            <a:off x="4990078" y="242474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5FA069-101E-FB44-995D-0250B0C1A23C}"/>
              </a:ext>
            </a:extLst>
          </p:cNvPr>
          <p:cNvSpPr txBox="1"/>
          <p:nvPr/>
        </p:nvSpPr>
        <p:spPr>
          <a:xfrm>
            <a:off x="4990078" y="3608469"/>
            <a:ext cx="31747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 FOUR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DDCCD0-FCA7-D845-8A28-5D0828A14605}"/>
              </a:ext>
            </a:extLst>
          </p:cNvPr>
          <p:cNvSpPr txBox="1">
            <a:spLocks/>
          </p:cNvSpPr>
          <p:nvPr/>
        </p:nvSpPr>
        <p:spPr>
          <a:xfrm>
            <a:off x="4990079" y="4080258"/>
            <a:ext cx="281873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et dolore magna.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19331A-E847-684F-BF0F-91BCB564403F}"/>
              </a:ext>
            </a:extLst>
          </p:cNvPr>
          <p:cNvCxnSpPr>
            <a:cxnSpLocks/>
          </p:cNvCxnSpPr>
          <p:nvPr/>
        </p:nvCxnSpPr>
        <p:spPr>
          <a:xfrm>
            <a:off x="4990078" y="3984623"/>
            <a:ext cx="551612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1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6C9AA9-0ECA-144C-A340-183B33B4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93" y="1906952"/>
            <a:ext cx="6233939" cy="1329595"/>
          </a:xfrm>
        </p:spPr>
        <p:txBody>
          <a:bodyPr/>
          <a:lstStyle/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46554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7D743F0-3983-2742-BC61-95E9AD42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7" y="1192973"/>
            <a:ext cx="3743117" cy="886397"/>
          </a:xfrm>
        </p:spPr>
        <p:txBody>
          <a:bodyPr/>
          <a:lstStyle/>
          <a:p>
            <a:r>
              <a:rPr lang="en-US" dirty="0"/>
              <a:t>HEADER LOREM IPSUM DOLOR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755A88-D33E-A142-92D9-264A2B59C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8" y="2353151"/>
            <a:ext cx="3743116" cy="172354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</p:txBody>
      </p:sp>
      <p:pic>
        <p:nvPicPr>
          <p:cNvPr id="11" name="Picture Placeholder 10" descr="A person riding on the back of a truck&#10;&#10;Description automatically generated">
            <a:extLst>
              <a:ext uri="{FF2B5EF4-FFF2-40B4-BE49-F238E27FC236}">
                <a16:creationId xmlns:a16="http://schemas.microsoft.com/office/drawing/2014/main" id="{2BDD8EF4-B87B-F049-BC1F-5C5940101A3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0794" r="20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248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5881B0-FC3F-B742-9080-F87AE134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8658" y="0"/>
            <a:ext cx="4613934" cy="5143500"/>
          </a:xfrm>
          <a:prstGeom prst="rect">
            <a:avLst/>
          </a:prstGeom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FE5027A3-A6FD-DC46-998C-57EAC87F6BE9}"/>
              </a:ext>
            </a:extLst>
          </p:cNvPr>
          <p:cNvSpPr txBox="1">
            <a:spLocks/>
          </p:cNvSpPr>
          <p:nvPr/>
        </p:nvSpPr>
        <p:spPr>
          <a:xfrm>
            <a:off x="341647" y="1201890"/>
            <a:ext cx="3743117" cy="13295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 LOREM IPSUM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A205BA2-97E0-9444-9BAD-8DA04816E83E}"/>
              </a:ext>
            </a:extLst>
          </p:cNvPr>
          <p:cNvSpPr txBox="1">
            <a:spLocks/>
          </p:cNvSpPr>
          <p:nvPr/>
        </p:nvSpPr>
        <p:spPr>
          <a:xfrm>
            <a:off x="341648" y="2353151"/>
            <a:ext cx="3743116" cy="204057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amet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eiusmod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tempor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incididunt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Ut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ad minim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exercitation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nisi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Duis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D6A3402-8199-2042-BD8D-4BB0AA0BA932}"/>
              </a:ext>
            </a:extLst>
          </p:cNvPr>
          <p:cNvSpPr/>
          <p:nvPr/>
        </p:nvSpPr>
        <p:spPr>
          <a:xfrm flipH="1">
            <a:off x="7417612" y="0"/>
            <a:ext cx="1955837" cy="5143500"/>
          </a:xfrm>
          <a:prstGeom prst="parallelogram">
            <a:avLst>
              <a:gd name="adj" fmla="val 786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RT">
      <a:dk1>
        <a:srgbClr val="002A61"/>
      </a:dk1>
      <a:lt1>
        <a:srgbClr val="FFFFFF"/>
      </a:lt1>
      <a:dk2>
        <a:srgbClr val="005CBA"/>
      </a:dk2>
      <a:lt2>
        <a:srgbClr val="E7E6E6"/>
      </a:lt2>
      <a:accent1>
        <a:srgbClr val="005BB9"/>
      </a:accent1>
      <a:accent2>
        <a:srgbClr val="002A62"/>
      </a:accent2>
      <a:accent3>
        <a:srgbClr val="0780E2"/>
      </a:accent3>
      <a:accent4>
        <a:srgbClr val="616569"/>
      </a:accent4>
      <a:accent5>
        <a:srgbClr val="C6FA59"/>
      </a:accent5>
      <a:accent6>
        <a:srgbClr val="4C9C2E"/>
      </a:accent6>
      <a:hlink>
        <a:srgbClr val="005BB9"/>
      </a:hlink>
      <a:folHlink>
        <a:srgbClr val="D9202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11747</TotalTime>
  <Words>578</Words>
  <Application>Microsoft Office PowerPoint</Application>
  <PresentationFormat>On-screen Show (16:9)</PresentationFormat>
  <Paragraphs>71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TRANSITION SLIDE</vt:lpstr>
      <vt:lpstr>HEADER LOREM IPSUM DOLOR</vt:lpstr>
      <vt:lpstr>PowerPoint Presentation</vt:lpstr>
      <vt:lpstr>PowerPoint Presentation</vt:lpstr>
      <vt:lpstr>PowerPoint Presentation</vt:lpstr>
      <vt:lpstr>PowerPoint Presentation</vt:lpstr>
      <vt:lpstr>HEADLINE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cari@sachsmedia.com</dc:creator>
  <cp:lastModifiedBy>Deb Lambert</cp:lastModifiedBy>
  <cp:revision>118</cp:revision>
  <dcterms:created xsi:type="dcterms:W3CDTF">2019-09-19T19:12:22Z</dcterms:created>
  <dcterms:modified xsi:type="dcterms:W3CDTF">2024-04-15T19:47:56Z</dcterms:modified>
</cp:coreProperties>
</file>